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70" r:id="rId3"/>
    <p:sldId id="261" r:id="rId4"/>
    <p:sldId id="257" r:id="rId5"/>
    <p:sldId id="265" r:id="rId6"/>
    <p:sldId id="260" r:id="rId7"/>
    <p:sldId id="264" r:id="rId8"/>
    <p:sldId id="256" r:id="rId9"/>
    <p:sldId id="268" r:id="rId10"/>
    <p:sldId id="258" r:id="rId11"/>
    <p:sldId id="262" r:id="rId12"/>
    <p:sldId id="269" r:id="rId13"/>
    <p:sldId id="271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>
        <p:scale>
          <a:sx n="88" d="100"/>
          <a:sy n="88" d="100"/>
        </p:scale>
        <p:origin x="1480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tiff>
</file>

<file path=ppt/media/image13.jpg>
</file>

<file path=ppt/media/image14.jpg>
</file>

<file path=ppt/media/image2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737EA-5347-7244-B6AE-A0CC5EB42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7A7776-0636-6442-A19B-C8C4BF067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1085F-9212-2F4E-804D-28C84FE9F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08838-4A50-B244-A4D3-0B1FED60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D06F0-4F4A-0643-8301-A3822117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88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B7EBD-9EF0-9845-8BCF-84C432E0E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3B6D50-4D5B-BC41-998A-57A50D29A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81D12A-3E41-1F40-8A63-F8A03C30D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8BAA8-CCA2-4E4D-9D99-3BB306E2D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E7EF0-DDFC-0E40-9135-0E84E658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93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CD69E3-5F77-4D4D-AA64-D5302531DE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184249-66DE-E745-BA2C-5F5B99BC06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1FF6B-29DA-DC44-87A4-314217BCC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6ECCA-3C0B-864D-BAD6-FACF06EE7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8A81-378E-2846-A871-644B184FF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030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A3E9F-A619-AF47-8976-6C08681BA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0FDF1-8AE8-5F4D-A973-E5CF472DB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C5EA2-881D-3140-9DD8-40220170F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868A0-32AE-D248-8984-D1935094E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B9763-2ABF-C44D-A9D0-2D09FA9DF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17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BDB18-5F09-424A-AE56-93B332197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88746A-CF18-F544-A325-C617A81EE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FBA34-DF1D-574C-967B-4AF49FB79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A9AEE-1F53-C141-B80B-224A1B6FF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229ED-4989-E84C-96A3-12D1A7747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308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B75EA-DD9F-8740-A136-9F770662C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3B39C-73B6-644F-A9AB-0079F785B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E47162-2744-AA47-B516-5FD66DFA2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DDDC1-6E76-8B42-802B-F9063E931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87C989-39D5-9F4C-A55F-B7D0B39C6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CE568-EA5E-9547-8FDE-3FFBA7347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420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918AB-573F-844B-9562-C73161C77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AF6FC-734A-5742-90A5-B064378A9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C519F-3D7B-9D44-8621-45C921C8C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4EC434-ABC8-BD41-B80E-EC07E8E675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0A4143-D69B-2649-AFAE-36B0C72956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5DB497-F288-924E-80D2-8C2C7F627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C09655-6AE1-8C4A-A239-F3DF666DC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199B6E-C3E3-1945-8CA1-1E436B38F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14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5FF57-0538-D442-8B3B-6057A5B81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8F83A1-04C5-BF4B-BAA7-CC46098BA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B818B4-434C-6747-B7C3-DECA7A625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E9F3B9-8C8E-F741-8565-3605B747A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218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140A78-5FAD-3F48-8483-2B1D1CDC2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C26FBE-1DFA-E348-B4AE-48EACA47E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08DE6E-7C2A-B54F-8564-353A637A6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791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63216-9189-0949-8DC1-C1672EB2C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B4B8D-3816-874C-8DE7-BE6289A48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EECC28-2358-3546-8926-399D90A9D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BE593C-A30B-FB47-8B52-531FC3DB7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99169B-3B3D-D844-BDCD-FB7C23C1A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9C9A10-FF15-2944-9283-66DFF7AE4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803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EBF00-E9DE-A04D-A053-94FD3CAC2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1C0CC7-66DD-9E42-A188-CB8F4B017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73AC73-69A3-984C-8682-178C09B71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4C1210-6796-AC44-A570-25E02B77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BDE8B0-BA02-F04C-986F-5D7161C7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43041-1316-9445-A55D-FD3DF1D25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219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4BD054-0EC5-5946-97C0-88D431191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9D5BF-CB01-1C4A-8B2D-EA93459DD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84C02-62FD-9D4E-A6F3-8FDB9A23E2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AC976-8857-8A44-9109-5147827AD872}" type="datetimeFigureOut">
              <a:rPr lang="en-US" smtClean="0"/>
              <a:t>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79F03-D270-D44F-B0B9-8034B84301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C9B70-E4E5-8B42-8214-CC2441955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A82AB-CB37-7D4B-A2D8-E21A70F15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6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BAF2608-B9D7-7C42-91F1-3F6BE0E7F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999" y="874486"/>
            <a:ext cx="5138057" cy="513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03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C67971-5B1D-5547-8FBF-F65B5B746D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850" y="1086012"/>
            <a:ext cx="2922896" cy="50829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149C87-30DA-B54F-A9E1-C9640D0B1CEC}"/>
              </a:ext>
            </a:extLst>
          </p:cNvPr>
          <p:cNvSpPr txBox="1"/>
          <p:nvPr/>
        </p:nvSpPr>
        <p:spPr>
          <a:xfrm>
            <a:off x="1015999" y="1320832"/>
            <a:ext cx="4034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The </a:t>
            </a:r>
            <a:r>
              <a:rPr lang="en-US" sz="2800" b="1" u="sng" dirty="0" err="1"/>
              <a:t>Bananash</a:t>
            </a:r>
            <a:r>
              <a:rPr lang="en-US" sz="2800" b="1" u="sng" dirty="0"/>
              <a:t> Chat-bot: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FA61F6-B9CE-0042-8A52-62DB154CFA62}"/>
              </a:ext>
            </a:extLst>
          </p:cNvPr>
          <p:cNvSpPr txBox="1"/>
          <p:nvPr/>
        </p:nvSpPr>
        <p:spPr>
          <a:xfrm>
            <a:off x="899884" y="2351315"/>
            <a:ext cx="611565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User-Friendly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Increased Customer Engagement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Loads of choices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Best deal comparison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17621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149C87-30DA-B54F-A9E1-C9640D0B1CEC}"/>
              </a:ext>
            </a:extLst>
          </p:cNvPr>
          <p:cNvSpPr txBox="1"/>
          <p:nvPr/>
        </p:nvSpPr>
        <p:spPr>
          <a:xfrm>
            <a:off x="3204569" y="2590640"/>
            <a:ext cx="58751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“The Insurance Company Dashboard”</a:t>
            </a:r>
          </a:p>
        </p:txBody>
      </p:sp>
    </p:spTree>
    <p:extLst>
      <p:ext uri="{BB962C8B-B14F-4D97-AF65-F5344CB8AC3E}">
        <p14:creationId xmlns:p14="http://schemas.microsoft.com/office/powerpoint/2010/main" val="3829794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149C87-30DA-B54F-A9E1-C9640D0B1CEC}"/>
              </a:ext>
            </a:extLst>
          </p:cNvPr>
          <p:cNvSpPr txBox="1"/>
          <p:nvPr/>
        </p:nvSpPr>
        <p:spPr>
          <a:xfrm>
            <a:off x="899884" y="1320832"/>
            <a:ext cx="4034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The </a:t>
            </a:r>
            <a:r>
              <a:rPr lang="en-US" sz="2800" b="1" u="sng" dirty="0" err="1"/>
              <a:t>Bananash</a:t>
            </a:r>
            <a:r>
              <a:rPr lang="en-US" sz="2800" b="1" u="sng" dirty="0"/>
              <a:t> Dashboard: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FA61F6-B9CE-0042-8A52-62DB154CFA62}"/>
              </a:ext>
            </a:extLst>
          </p:cNvPr>
          <p:cNvSpPr txBox="1"/>
          <p:nvPr/>
        </p:nvSpPr>
        <p:spPr>
          <a:xfrm>
            <a:off x="899884" y="2286287"/>
            <a:ext cx="611565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Analytics &amp;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Increased Lead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Quote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Easy KYC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C5E983-AC79-2F4F-AC37-CE755A8104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258" y="1641237"/>
            <a:ext cx="5500913" cy="4125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06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720645-E383-B44D-8289-464421E54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764" y="142944"/>
            <a:ext cx="9371693" cy="643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52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0ABE72-5EFC-5345-ADF8-E74CFCC7C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90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783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E79F4D-C7F9-DB40-AACD-BF6843830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90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59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A23B0C-7D41-7F49-B5D7-CCE818680E90}"/>
              </a:ext>
            </a:extLst>
          </p:cNvPr>
          <p:cNvSpPr txBox="1"/>
          <p:nvPr/>
        </p:nvSpPr>
        <p:spPr>
          <a:xfrm>
            <a:off x="4309467" y="2620021"/>
            <a:ext cx="410754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/>
              <a:t>The Story</a:t>
            </a:r>
          </a:p>
        </p:txBody>
      </p:sp>
    </p:spTree>
    <p:extLst>
      <p:ext uri="{BB962C8B-B14F-4D97-AF65-F5344CB8AC3E}">
        <p14:creationId xmlns:p14="http://schemas.microsoft.com/office/powerpoint/2010/main" val="3401730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645232-0AC8-4644-BD6A-1F8A1171563F}"/>
              </a:ext>
            </a:extLst>
          </p:cNvPr>
          <p:cNvSpPr txBox="1"/>
          <p:nvPr/>
        </p:nvSpPr>
        <p:spPr>
          <a:xfrm>
            <a:off x="885370" y="791221"/>
            <a:ext cx="2467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My last 4 years 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9FD16F-D438-314F-A2F7-99920C913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617" y="1383514"/>
            <a:ext cx="7392600" cy="490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60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DA3170-E595-CB44-8C55-3BEB53B44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3648" y="2021757"/>
            <a:ext cx="3829590" cy="2549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A4FD96-9BC8-F349-99DD-775950733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1993" y="2344409"/>
            <a:ext cx="2533586" cy="19037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E01FDF-59B3-FD45-81D7-FC0074068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537" y="2852249"/>
            <a:ext cx="3236177" cy="139011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141701A-5FB0-C849-B58C-5CE7B9E3CFCD}"/>
              </a:ext>
            </a:extLst>
          </p:cNvPr>
          <p:cNvSpPr txBox="1"/>
          <p:nvPr/>
        </p:nvSpPr>
        <p:spPr>
          <a:xfrm>
            <a:off x="1959427" y="4772153"/>
            <a:ext cx="2186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Broken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153088-56FB-C44A-9B03-A9A038353515}"/>
              </a:ext>
            </a:extLst>
          </p:cNvPr>
          <p:cNvSpPr txBox="1"/>
          <p:nvPr/>
        </p:nvSpPr>
        <p:spPr>
          <a:xfrm>
            <a:off x="9086315" y="4772153"/>
            <a:ext cx="2186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Stolen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5FDE23-C372-1743-87D9-FB6116834752}"/>
              </a:ext>
            </a:extLst>
          </p:cNvPr>
          <p:cNvSpPr txBox="1"/>
          <p:nvPr/>
        </p:nvSpPr>
        <p:spPr>
          <a:xfrm>
            <a:off x="5377915" y="4772153"/>
            <a:ext cx="2186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Stolen</a:t>
            </a:r>
            <a:endParaRPr 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82DCED-9026-3141-92FF-EF34F797AB98}"/>
              </a:ext>
            </a:extLst>
          </p:cNvPr>
          <p:cNvSpPr txBox="1"/>
          <p:nvPr/>
        </p:nvSpPr>
        <p:spPr>
          <a:xfrm>
            <a:off x="885370" y="791221"/>
            <a:ext cx="2467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The loss:</a:t>
            </a:r>
          </a:p>
        </p:txBody>
      </p:sp>
    </p:spTree>
    <p:extLst>
      <p:ext uri="{BB962C8B-B14F-4D97-AF65-F5344CB8AC3E}">
        <p14:creationId xmlns:p14="http://schemas.microsoft.com/office/powerpoint/2010/main" val="1312250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A67619-6F38-D94D-8B40-2CB5CFB7218B}"/>
              </a:ext>
            </a:extLst>
          </p:cNvPr>
          <p:cNvSpPr txBox="1"/>
          <p:nvPr/>
        </p:nvSpPr>
        <p:spPr>
          <a:xfrm>
            <a:off x="769255" y="2940155"/>
            <a:ext cx="2186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The Father: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B0BABE-CD5A-C94A-AED6-F57C03EA5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0093" y="292473"/>
            <a:ext cx="4664021" cy="621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811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DCE3DE-2813-3648-89A6-E6C2AB372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772" y="1437299"/>
            <a:ext cx="6096000" cy="457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FA67619-6F38-D94D-8B40-2CB5CFB7218B}"/>
              </a:ext>
            </a:extLst>
          </p:cNvPr>
          <p:cNvSpPr txBox="1"/>
          <p:nvPr/>
        </p:nvSpPr>
        <p:spPr>
          <a:xfrm>
            <a:off x="798285" y="842213"/>
            <a:ext cx="50654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The Family ‘Database’:</a:t>
            </a:r>
          </a:p>
        </p:txBody>
      </p:sp>
    </p:spTree>
    <p:extLst>
      <p:ext uri="{BB962C8B-B14F-4D97-AF65-F5344CB8AC3E}">
        <p14:creationId xmlns:p14="http://schemas.microsoft.com/office/powerpoint/2010/main" val="300298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33C7D6-CE79-1448-BED1-D27FBE299005}"/>
              </a:ext>
            </a:extLst>
          </p:cNvPr>
          <p:cNvSpPr txBox="1"/>
          <p:nvPr/>
        </p:nvSpPr>
        <p:spPr>
          <a:xfrm>
            <a:off x="5050971" y="4695564"/>
            <a:ext cx="2467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INSURE</a:t>
            </a:r>
            <a:r>
              <a:rPr lang="en-US" sz="2400" b="1" u="sng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A860E3-A0DE-6C42-9867-345D65E5C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4401" y="885564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565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5DDCDB-0B83-F144-8209-87B9A81CE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387" y="0"/>
            <a:ext cx="69332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104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13F741-628B-FA4C-BE36-C08CB0ED1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138" y="0"/>
            <a:ext cx="1599800" cy="15824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149C87-30DA-B54F-A9E1-C9640D0B1CEC}"/>
              </a:ext>
            </a:extLst>
          </p:cNvPr>
          <p:cNvSpPr txBox="1"/>
          <p:nvPr/>
        </p:nvSpPr>
        <p:spPr>
          <a:xfrm>
            <a:off x="3117483" y="2750297"/>
            <a:ext cx="58751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“The User Experience”</a:t>
            </a:r>
          </a:p>
        </p:txBody>
      </p:sp>
    </p:spTree>
    <p:extLst>
      <p:ext uri="{BB962C8B-B14F-4D97-AF65-F5344CB8AC3E}">
        <p14:creationId xmlns:p14="http://schemas.microsoft.com/office/powerpoint/2010/main" val="242595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62</Words>
  <Application>Microsoft Macintosh PowerPoint</Application>
  <PresentationFormat>Widescreen</PresentationFormat>
  <Paragraphs>24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Constantinos Yenis</dc:creator>
  <cp:lastModifiedBy>Constantinos Yenis</cp:lastModifiedBy>
  <cp:revision>8</cp:revision>
  <dcterms:created xsi:type="dcterms:W3CDTF">2018-01-28T14:11:18Z</dcterms:created>
  <dcterms:modified xsi:type="dcterms:W3CDTF">2018-01-28T15:19:03Z</dcterms:modified>
</cp:coreProperties>
</file>

<file path=docProps/thumbnail.jpeg>
</file>